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3" r:id="rId84"/>
    <p:sldId id="344" r:id="rId85"/>
    <p:sldId id="345" r:id="rId86"/>
    <p:sldId id="346" r:id="rId87"/>
    <p:sldId id="347" r:id="rId88"/>
    <p:sldId id="348" r:id="rId89"/>
    <p:sldId id="349" r:id="rId90"/>
    <p:sldId id="350" r:id="rId91"/>
    <p:sldId id="351" r:id="rId92"/>
    <p:sldId id="352" r:id="rId93"/>
    <p:sldId id="353" r:id="rId94"/>
    <p:sldId id="354" r:id="rId95"/>
    <p:sldId id="355" r:id="rId96"/>
    <p:sldId id="356" r:id="rId97"/>
    <p:sldId id="357" r:id="rId98"/>
    <p:sldId id="358" r:id="rId99"/>
    <p:sldId id="359" r:id="rId100"/>
    <p:sldId id="360" r:id="rId101"/>
    <p:sldId id="361" r:id="rId102"/>
    <p:sldId id="362" r:id="rId103"/>
    <p:sldId id="363" r:id="rId104"/>
    <p:sldId id="364" r:id="rId105"/>
    <p:sldId id="365" r:id="rId106"/>
    <p:sldId id="366" r:id="rId107"/>
    <p:sldId id="368" r:id="rId108"/>
    <p:sldId id="369" r:id="rId109"/>
    <p:sldId id="370" r:id="rId110"/>
    <p:sldId id="371" r:id="rId111"/>
    <p:sldId id="372" r:id="rId112"/>
    <p:sldId id="373" r:id="rId113"/>
    <p:sldId id="374" r:id="rId114"/>
    <p:sldId id="375" r:id="rId115"/>
    <p:sldId id="376" r:id="rId116"/>
    <p:sldId id="377" r:id="rId117"/>
    <p:sldId id="378" r:id="rId118"/>
    <p:sldId id="379" r:id="rId119"/>
    <p:sldId id="380" r:id="rId120"/>
    <p:sldId id="381" r:id="rId121"/>
    <p:sldId id="382" r:id="rId122"/>
    <p:sldId id="383" r:id="rId123"/>
    <p:sldId id="384" r:id="rId124"/>
    <p:sldId id="385" r:id="rId125"/>
    <p:sldId id="386" r:id="rId126"/>
    <p:sldId id="387" r:id="rId127"/>
    <p:sldId id="388" r:id="rId128"/>
    <p:sldId id="389" r:id="rId129"/>
    <p:sldId id="390" r:id="rId130"/>
    <p:sldId id="391" r:id="rId131"/>
    <p:sldId id="392" r:id="rId132"/>
    <p:sldId id="393" r:id="rId133"/>
    <p:sldId id="394" r:id="rId134"/>
    <p:sldId id="395" r:id="rId135"/>
    <p:sldId id="396" r:id="rId136"/>
    <p:sldId id="397" r:id="rId137"/>
    <p:sldId id="398" r:id="rId138"/>
    <p:sldId id="399" r:id="rId139"/>
    <p:sldId id="400" r:id="rId140"/>
    <p:sldId id="401" r:id="rId141"/>
    <p:sldId id="402" r:id="rId142"/>
    <p:sldId id="403" r:id="rId143"/>
    <p:sldId id="404" r:id="rId144"/>
    <p:sldId id="405" r:id="rId145"/>
    <p:sldId id="406" r:id="rId146"/>
    <p:sldId id="407" r:id="rId147"/>
    <p:sldId id="408" r:id="rId148"/>
    <p:sldId id="409" r:id="rId149"/>
    <p:sldId id="410" r:id="rId150"/>
    <p:sldId id="411" r:id="rId151"/>
    <p:sldId id="413" r:id="rId152"/>
    <p:sldId id="414" r:id="rId153"/>
    <p:sldId id="415" r:id="rId154"/>
    <p:sldId id="416" r:id="rId155"/>
    <p:sldId id="417" r:id="rId156"/>
    <p:sldId id="418" r:id="rId157"/>
    <p:sldId id="419" r:id="rId158"/>
    <p:sldId id="420" r:id="rId159"/>
    <p:sldId id="421" r:id="rId160"/>
    <p:sldId id="422" r:id="rId161"/>
    <p:sldId id="423" r:id="rId162"/>
    <p:sldId id="424" r:id="rId163"/>
    <p:sldId id="425" r:id="rId164"/>
    <p:sldId id="426" r:id="rId165"/>
    <p:sldId id="427" r:id="rId166"/>
    <p:sldId id="428" r:id="rId167"/>
    <p:sldId id="429" r:id="rId168"/>
    <p:sldId id="430" r:id="rId169"/>
    <p:sldId id="431" r:id="rId170"/>
    <p:sldId id="432" r:id="rId171"/>
    <p:sldId id="433" r:id="rId172"/>
    <p:sldId id="434" r:id="rId173"/>
    <p:sldId id="435" r:id="rId174"/>
    <p:sldId id="436" r:id="rId175"/>
    <p:sldId id="437" r:id="rId176"/>
    <p:sldId id="438" r:id="rId177"/>
    <p:sldId id="439" r:id="rId178"/>
    <p:sldId id="440" r:id="rId179"/>
    <p:sldId id="441" r:id="rId180"/>
    <p:sldId id="442" r:id="rId181"/>
    <p:sldId id="443" r:id="rId182"/>
    <p:sldId id="444" r:id="rId183"/>
    <p:sldId id="445" r:id="rId184"/>
    <p:sldId id="446" r:id="rId1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D992E-B081-4BBE-9A3D-EC065F87B46D}" type="datetimeFigureOut">
              <a:rPr lang="en-IN" smtClean="0"/>
              <a:t>01-11-2020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503C9-2FF5-44E2-A318-D410650B88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8039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D992E-B081-4BBE-9A3D-EC065F87B46D}" type="datetimeFigureOut">
              <a:rPr lang="en-IN" smtClean="0"/>
              <a:t>01-11-2020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503C9-2FF5-44E2-A318-D410650B88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34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D992E-B081-4BBE-9A3D-EC065F87B46D}" type="datetimeFigureOut">
              <a:rPr lang="en-IN" smtClean="0"/>
              <a:t>01-11-2020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503C9-2FF5-44E2-A318-D410650B88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2698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D992E-B081-4BBE-9A3D-EC065F87B46D}" type="datetimeFigureOut">
              <a:rPr lang="en-IN" smtClean="0"/>
              <a:t>01-11-2020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503C9-2FF5-44E2-A318-D410650B88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223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D992E-B081-4BBE-9A3D-EC065F87B46D}" type="datetimeFigureOut">
              <a:rPr lang="en-IN" smtClean="0"/>
              <a:t>01-11-2020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503C9-2FF5-44E2-A318-D410650B88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0120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D992E-B081-4BBE-9A3D-EC065F87B46D}" type="datetimeFigureOut">
              <a:rPr lang="en-IN" smtClean="0"/>
              <a:t>01-11-2020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503C9-2FF5-44E2-A318-D410650B88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7872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D992E-B081-4BBE-9A3D-EC065F87B46D}" type="datetimeFigureOut">
              <a:rPr lang="en-IN" smtClean="0"/>
              <a:t>01-11-2020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503C9-2FF5-44E2-A318-D410650B88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1653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D992E-B081-4BBE-9A3D-EC065F87B46D}" type="datetimeFigureOut">
              <a:rPr lang="en-IN" smtClean="0"/>
              <a:t>01-11-2020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503C9-2FF5-44E2-A318-D410650B88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1654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D992E-B081-4BBE-9A3D-EC065F87B46D}" type="datetimeFigureOut">
              <a:rPr lang="en-IN" smtClean="0"/>
              <a:t>01-11-2020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503C9-2FF5-44E2-A318-D410650B88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5573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D992E-B081-4BBE-9A3D-EC065F87B46D}" type="datetimeFigureOut">
              <a:rPr lang="en-IN" smtClean="0"/>
              <a:t>01-11-2020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503C9-2FF5-44E2-A318-D410650B88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1242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D992E-B081-4BBE-9A3D-EC065F87B46D}" type="datetimeFigureOut">
              <a:rPr lang="en-IN" smtClean="0"/>
              <a:t>01-11-2020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503C9-2FF5-44E2-A318-D410650B88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1677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8D992E-B081-4BBE-9A3D-EC065F87B46D}" type="datetimeFigureOut">
              <a:rPr lang="en-IN" smtClean="0"/>
              <a:t>01-11-2020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4503C9-2FF5-44E2-A318-D410650B88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7660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emf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emf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emf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emf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emf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2" Type="http://schemas.openxmlformats.org/officeDocument/2006/relationships/image" Target="../media/image149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emf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emf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2" Type="http://schemas.openxmlformats.org/officeDocument/2006/relationships/image" Target="../media/image155.emf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emf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emf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emf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emf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emf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2" Type="http://schemas.openxmlformats.org/officeDocument/2006/relationships/image" Target="../media/image163.emf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emf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emf"/><Relationship Id="rId2" Type="http://schemas.openxmlformats.org/officeDocument/2006/relationships/image" Target="../media/image167.emf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emf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emf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emf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emf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emf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emf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emf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emf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emf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emf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emf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emf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emf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emf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emf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emf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2" Type="http://schemas.openxmlformats.org/officeDocument/2006/relationships/image" Target="../media/image191.emf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emf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emf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emf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emf"/><Relationship Id="rId2" Type="http://schemas.openxmlformats.org/officeDocument/2006/relationships/image" Target="../media/image197.emf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emf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em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39" y="1515291"/>
            <a:ext cx="10515600" cy="2017259"/>
          </a:xfrm>
        </p:spPr>
        <p:txBody>
          <a:bodyPr>
            <a:noAutofit/>
          </a:bodyPr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18AIS101J-INTRODUCTION TO MATLAB FOR ARTIFICIAL INTELLIGENCE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93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251" y="103868"/>
            <a:ext cx="10515600" cy="1325563"/>
          </a:xfrm>
        </p:spPr>
        <p:txBody>
          <a:bodyPr/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CONSTANTS ,VARIABLES AND EXPRESSIONS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504" y="1645920"/>
            <a:ext cx="11972109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02" y="1341120"/>
            <a:ext cx="11181931" cy="407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7017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928" y="82488"/>
            <a:ext cx="9253727" cy="649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7965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306" y="792479"/>
            <a:ext cx="8336661" cy="546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2179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32" y="0"/>
            <a:ext cx="8563356" cy="9527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32" y="952791"/>
            <a:ext cx="7258812" cy="567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94608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24" y="574613"/>
            <a:ext cx="9851135" cy="538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7608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144" y="719328"/>
            <a:ext cx="10150616" cy="521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65114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736" y="2805"/>
            <a:ext cx="7815072" cy="560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7294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811" y="0"/>
            <a:ext cx="10515600" cy="1325563"/>
          </a:xfrm>
        </p:spPr>
        <p:txBody>
          <a:bodyPr/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PLOTTING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65" y="2063932"/>
            <a:ext cx="10356446" cy="223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4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35" y="1724297"/>
            <a:ext cx="11050393" cy="331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1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303" y="317932"/>
            <a:ext cx="8268788" cy="61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3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508" y="103979"/>
            <a:ext cx="8802189" cy="491331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TYPES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81036"/>
            <a:ext cx="12192000" cy="6176964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738" y="712305"/>
            <a:ext cx="9744892" cy="606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566" y="706442"/>
            <a:ext cx="8020594" cy="591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13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34" y="1933303"/>
            <a:ext cx="10872739" cy="296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7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1" y="419090"/>
            <a:ext cx="9366068" cy="608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17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19" y="143336"/>
            <a:ext cx="7720149" cy="635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90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56" y="1789611"/>
            <a:ext cx="11049684" cy="337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02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291" y="206219"/>
            <a:ext cx="8307978" cy="52287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972" y="5245554"/>
            <a:ext cx="9570282" cy="110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49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307" y="148490"/>
            <a:ext cx="8268789" cy="661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0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STYLE OPTIONS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0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577" y="122527"/>
            <a:ext cx="6544492" cy="660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6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74" y="1358538"/>
            <a:ext cx="10582656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05" y="653143"/>
            <a:ext cx="11445763" cy="19594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" y="3056710"/>
            <a:ext cx="11814305" cy="211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90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188" y="0"/>
            <a:ext cx="7680960" cy="676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44943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515" y="502873"/>
            <a:ext cx="6844936" cy="609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59765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503" y="0"/>
            <a:ext cx="10515600" cy="862149"/>
          </a:xfrm>
        </p:spPr>
        <p:txBody>
          <a:bodyPr/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Legend Command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00" y="862149"/>
            <a:ext cx="10791943" cy="495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5739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01" y="875212"/>
            <a:ext cx="10728376" cy="500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865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14268"/>
            <a:ext cx="7889966" cy="665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95847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446" y="660769"/>
            <a:ext cx="6831873" cy="538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5830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18457"/>
          </a:xfrm>
        </p:spPr>
        <p:txBody>
          <a:bodyPr/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 PLOTS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90" y="1045030"/>
            <a:ext cx="10379264" cy="470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1767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83" y="2233749"/>
            <a:ext cx="11512186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49941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851" y="221244"/>
            <a:ext cx="9601199" cy="659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542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06" y="1567543"/>
            <a:ext cx="11659183" cy="380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06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82" y="470262"/>
            <a:ext cx="11649295" cy="616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5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423" y="148957"/>
            <a:ext cx="8634548" cy="651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79793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943" y="0"/>
            <a:ext cx="10515600" cy="1227909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SPECIALIZED TWO-DIMENSIONAL PLOTS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04" y="1698172"/>
            <a:ext cx="10724077" cy="352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06423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11" y="1907178"/>
            <a:ext cx="11376984" cy="305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20424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21" y="574766"/>
            <a:ext cx="10540656" cy="581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11242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863" y="339806"/>
            <a:ext cx="8582297" cy="617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7851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07" y="2612571"/>
            <a:ext cx="11486139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4359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1" y="412927"/>
            <a:ext cx="9898836" cy="600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50121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37" y="583493"/>
            <a:ext cx="7929153" cy="581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00774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1316"/>
            <a:ext cx="12057056" cy="212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50283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454" y="529726"/>
            <a:ext cx="8715200" cy="33368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454" y="3866606"/>
            <a:ext cx="8828946" cy="232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028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65" y="354676"/>
            <a:ext cx="11304081" cy="629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5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114" y="374118"/>
            <a:ext cx="8347166" cy="593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78046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20" y="1828800"/>
            <a:ext cx="11084243" cy="321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1666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31" y="875211"/>
            <a:ext cx="11272449" cy="501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77549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914" y="740601"/>
            <a:ext cx="9786673" cy="564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0271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95" y="509451"/>
            <a:ext cx="10355066" cy="25603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95" y="3069771"/>
            <a:ext cx="10615962" cy="333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81172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978" y="398493"/>
            <a:ext cx="8895806" cy="588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566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14" y="953589"/>
            <a:ext cx="10391316" cy="518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71644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17" y="966651"/>
            <a:ext cx="10897445" cy="489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3389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354" y="141577"/>
            <a:ext cx="9326880" cy="671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26861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154" y="658742"/>
            <a:ext cx="9942885" cy="555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019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6930"/>
            <a:ext cx="10515600" cy="1325563"/>
          </a:xfrm>
        </p:spPr>
        <p:txBody>
          <a:bodyPr/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SCRIPTS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just">
              <a:buNone/>
            </a:pPr>
            <a:r>
              <a:rPr lang="en-IN" sz="2600" b="1" dirty="0" smtClean="0"/>
              <a:t>Scripts</a:t>
            </a:r>
            <a:r>
              <a:rPr lang="en-IN" sz="2600" dirty="0" smtClean="0"/>
              <a:t> − script files are program files with </a:t>
            </a:r>
            <a:r>
              <a:rPr lang="en-IN" sz="2600" b="1" dirty="0" smtClean="0"/>
              <a:t>.m extension</a:t>
            </a:r>
            <a:r>
              <a:rPr lang="en-IN" sz="2600" dirty="0" smtClean="0"/>
              <a:t>. </a:t>
            </a:r>
          </a:p>
          <a:p>
            <a:pPr lvl="6" algn="just">
              <a:buNone/>
            </a:pPr>
            <a:r>
              <a:rPr lang="en-IN" sz="2600" dirty="0" smtClean="0"/>
              <a:t>   Write the Command and execute it together.</a:t>
            </a:r>
          </a:p>
          <a:p>
            <a:pPr lvl="6" algn="just">
              <a:buNone/>
            </a:pPr>
            <a:r>
              <a:rPr lang="en-IN" sz="2600" dirty="0" smtClean="0"/>
              <a:t>   Scripts do not accept inputs and do not return any outputs. They operate on data in the workspace.</a:t>
            </a:r>
          </a:p>
        </p:txBody>
      </p:sp>
    </p:spTree>
    <p:extLst>
      <p:ext uri="{BB962C8B-B14F-4D97-AF65-F5344CB8AC3E}">
        <p14:creationId xmlns:p14="http://schemas.microsoft.com/office/powerpoint/2010/main" val="313364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743" y="184281"/>
            <a:ext cx="8020594" cy="639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5773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772" y="684267"/>
            <a:ext cx="10545425" cy="16409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512" y="2423211"/>
            <a:ext cx="10171559" cy="196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3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27" y="1267096"/>
            <a:ext cx="10583016" cy="379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5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006" y="283011"/>
            <a:ext cx="7197634" cy="628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55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536" y="619380"/>
            <a:ext cx="10379996" cy="21238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44" y="2743200"/>
            <a:ext cx="9912147" cy="275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0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02" y="1476102"/>
            <a:ext cx="10680414" cy="407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53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178" y="449365"/>
            <a:ext cx="8425542" cy="599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56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53" y="1293222"/>
            <a:ext cx="11858563" cy="421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6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909" y="329653"/>
            <a:ext cx="9836331" cy="62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2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417" y="727518"/>
            <a:ext cx="9601200" cy="569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8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64" y="1946366"/>
            <a:ext cx="11495310" cy="287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6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41" y="1632857"/>
            <a:ext cx="10919564" cy="370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43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30" y="600892"/>
            <a:ext cx="10587677" cy="559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8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497" y="110144"/>
            <a:ext cx="7654834" cy="649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14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38" y="1371600"/>
            <a:ext cx="11240759" cy="418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16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337" y="501312"/>
            <a:ext cx="10293532" cy="572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06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611" y="353901"/>
            <a:ext cx="8595360" cy="613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79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57" y="1254033"/>
            <a:ext cx="11505692" cy="428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2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20" y="1410789"/>
            <a:ext cx="11288854" cy="414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9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754" y="498721"/>
            <a:ext cx="7550332" cy="605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5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" y="1"/>
            <a:ext cx="10515600" cy="1031966"/>
          </a:xfrm>
        </p:spPr>
        <p:txBody>
          <a:bodyPr/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THREE DIMENSIONAL PLOTS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91" y="2111863"/>
            <a:ext cx="10813057" cy="256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9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33" y="2286000"/>
            <a:ext cx="11713510" cy="242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6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26" y="1867989"/>
            <a:ext cx="11469087" cy="305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8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2" y="613954"/>
            <a:ext cx="11092305" cy="578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7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445" y="369995"/>
            <a:ext cx="7067005" cy="615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7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01" y="2612571"/>
            <a:ext cx="11137532" cy="142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7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55" y="705394"/>
            <a:ext cx="11364107" cy="52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49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115" y="302718"/>
            <a:ext cx="3853542" cy="628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14" y="2769326"/>
            <a:ext cx="11148779" cy="131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3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105" y="579187"/>
            <a:ext cx="10135553" cy="16414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105" y="2220686"/>
            <a:ext cx="9110877" cy="328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61" y="155234"/>
            <a:ext cx="4153988" cy="656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92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65" y="2090057"/>
            <a:ext cx="11266700" cy="280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51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58" y="2312126"/>
            <a:ext cx="11630084" cy="212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3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794" y="451201"/>
            <a:ext cx="9143999" cy="608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1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771" y="321194"/>
            <a:ext cx="6074229" cy="623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3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115" y="706274"/>
            <a:ext cx="9318348" cy="19977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735" y="2704011"/>
            <a:ext cx="9915738" cy="129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6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349" y="823544"/>
            <a:ext cx="9841754" cy="536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8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29" y="410731"/>
            <a:ext cx="8477794" cy="618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6" y="2338251"/>
            <a:ext cx="11464295" cy="199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91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09" y="1214846"/>
            <a:ext cx="11375529" cy="455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48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18" y="617355"/>
            <a:ext cx="11506563" cy="8326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10" y="2338251"/>
            <a:ext cx="11235461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5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42" y="1423851"/>
            <a:ext cx="11257209" cy="41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5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Constants and Variables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574" y="3004457"/>
            <a:ext cx="1139952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6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Numeric Constants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smtClean="0"/>
              <a:t>1.Integer Constants/Numbers.</a:t>
            </a:r>
          </a:p>
          <a:p>
            <a:pPr marL="0" indent="0">
              <a:buNone/>
            </a:pPr>
            <a:r>
              <a:rPr lang="en-IN" dirty="0" smtClean="0"/>
              <a:t>2.Real Constants/Numbers.</a:t>
            </a:r>
          </a:p>
          <a:p>
            <a:pPr marL="0" indent="0">
              <a:buNone/>
            </a:pPr>
            <a:r>
              <a:rPr lang="en-IN" dirty="0" smtClean="0"/>
              <a:t>3.Complex Constants/Numbers.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880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Integer Constants/Numbers.</a:t>
            </a:r>
            <a:b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422" y="2390503"/>
            <a:ext cx="11269309" cy="305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8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Real Constants/Numbers.</a:t>
            </a:r>
            <a:b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156" y="1998618"/>
            <a:ext cx="11497687" cy="269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82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3.Complex Constants/Numbers.</a:t>
            </a:r>
            <a:b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493" y="2207622"/>
            <a:ext cx="11404564" cy="18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28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 Constants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smtClean="0"/>
              <a:t>1.Single Character Constants.</a:t>
            </a:r>
          </a:p>
          <a:p>
            <a:pPr marL="0" indent="0">
              <a:buNone/>
            </a:pPr>
            <a:r>
              <a:rPr lang="en-IN" dirty="0" smtClean="0"/>
              <a:t>2.String Constants.</a:t>
            </a:r>
          </a:p>
          <a:p>
            <a:pPr marL="0" indent="0">
              <a:buNone/>
            </a:pPr>
            <a:r>
              <a:rPr lang="en-IN" dirty="0" smtClean="0"/>
              <a:t>3.Escape Sequence Constants.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706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1.Single Character Constants.</a:t>
            </a:r>
            <a:b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612" y="2455816"/>
            <a:ext cx="12068388" cy="141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0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2.String Constants.</a:t>
            </a:r>
            <a:b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81497"/>
            <a:ext cx="10782062" cy="197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8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01" y="2351313"/>
            <a:ext cx="11445108" cy="207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55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3.Escape Sequence Constants.</a:t>
            </a:r>
            <a:b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0389" y="2134824"/>
            <a:ext cx="11001842" cy="177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92" y="2129247"/>
            <a:ext cx="11797779" cy="266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6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4" y="1280160"/>
            <a:ext cx="11145657" cy="419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0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07" y="1933302"/>
            <a:ext cx="11682379" cy="300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00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10" y="548640"/>
            <a:ext cx="11509756" cy="16197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11" y="2426534"/>
            <a:ext cx="11144953" cy="400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3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88" y="509451"/>
            <a:ext cx="11264081" cy="23573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89" y="2856516"/>
            <a:ext cx="9254200" cy="378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6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Logical Operators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9532" y="1920121"/>
            <a:ext cx="10308024" cy="433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76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SCALARS AND VECTORS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3194" y="2429692"/>
            <a:ext cx="10265612" cy="136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36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1311255" cy="6858000"/>
          </a:xfrm>
        </p:spPr>
        <p:txBody>
          <a:bodyPr/>
          <a:lstStyle/>
          <a:p>
            <a:r>
              <a:rPr lang="en-US" dirty="0"/>
              <a:t>The main </a:t>
            </a:r>
            <a:r>
              <a:rPr lang="en-US" b="1" dirty="0"/>
              <a:t>difference between</a:t>
            </a:r>
            <a:r>
              <a:rPr lang="en-US" dirty="0"/>
              <a:t> 1D and </a:t>
            </a:r>
            <a:r>
              <a:rPr lang="en-US" b="1" dirty="0"/>
              <a:t>2D array</a:t>
            </a:r>
            <a:r>
              <a:rPr lang="en-US" dirty="0"/>
              <a:t> is that the 1D </a:t>
            </a:r>
            <a:r>
              <a:rPr lang="en-US" b="1" dirty="0"/>
              <a:t>array</a:t>
            </a:r>
            <a:r>
              <a:rPr lang="en-US" dirty="0"/>
              <a:t> represents multiple data items as a list while </a:t>
            </a:r>
            <a:r>
              <a:rPr lang="en-US" b="1" dirty="0"/>
              <a:t>2D array</a:t>
            </a:r>
            <a:r>
              <a:rPr lang="en-US" dirty="0"/>
              <a:t> represents multiple data items as a table consisting of rows and </a:t>
            </a:r>
            <a:r>
              <a:rPr lang="en-US" dirty="0" smtClean="0"/>
              <a:t>columns.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028" name="Picture 4" descr="How to declare, initialize, set and get values in 2D Array in C language |  Codingee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040" y="1837043"/>
            <a:ext cx="8856617" cy="456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96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81" y="1097281"/>
            <a:ext cx="11243244" cy="467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88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48" y="1371600"/>
            <a:ext cx="11220922" cy="404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8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217" y="207970"/>
            <a:ext cx="9757954" cy="627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8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216080"/>
            <a:ext cx="10252407" cy="29190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976" y="3445057"/>
            <a:ext cx="9508555" cy="275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8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552" y="1515291"/>
            <a:ext cx="11136413" cy="423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53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420" y="434339"/>
            <a:ext cx="9993771" cy="21145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419" y="2561953"/>
            <a:ext cx="8867231" cy="416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4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94" y="126472"/>
            <a:ext cx="9627326" cy="644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03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08" y="405084"/>
            <a:ext cx="9964103" cy="29983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84" y="3403480"/>
            <a:ext cx="9702709" cy="305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16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50" y="0"/>
            <a:ext cx="9122910" cy="50879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324" y="4844278"/>
            <a:ext cx="8625636" cy="175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63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" y="433728"/>
            <a:ext cx="10280469" cy="604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56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06" y="196497"/>
            <a:ext cx="9627325" cy="625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36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75" y="1332410"/>
            <a:ext cx="11593493" cy="436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99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FILES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071" y="2586446"/>
            <a:ext cx="11406483" cy="308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36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92" y="1084217"/>
            <a:ext cx="11472490" cy="483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9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23" y="729365"/>
            <a:ext cx="10235786" cy="525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15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37" y="2220687"/>
            <a:ext cx="11242095" cy="23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7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MATRIX MANIPULATIONS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76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" y="0"/>
            <a:ext cx="12100560" cy="6858000"/>
          </a:xfrm>
        </p:spPr>
        <p:txBody>
          <a:bodyPr/>
          <a:lstStyle/>
          <a:p>
            <a:r>
              <a:rPr lang="en-I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shape and size of a matrix can be altered by using the following MATLAB commands: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52" y="1874588"/>
            <a:ext cx="11308517" cy="310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34" y="172158"/>
            <a:ext cx="10450285" cy="642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0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502" y="2168434"/>
            <a:ext cx="11064243" cy="261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78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400377"/>
            <a:ext cx="9380539" cy="601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59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78" y="1580606"/>
            <a:ext cx="11293222" cy="360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8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646" y="238956"/>
            <a:ext cx="10280687" cy="277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58" y="365760"/>
            <a:ext cx="11545726" cy="628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06" y="180611"/>
            <a:ext cx="9838505" cy="637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07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241" y="0"/>
            <a:ext cx="8404134" cy="51337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621" y="5133702"/>
            <a:ext cx="8380642" cy="151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6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783" y="601230"/>
            <a:ext cx="9966960" cy="575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3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03" y="1528354"/>
            <a:ext cx="9851811" cy="389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423" y="275625"/>
            <a:ext cx="8974183" cy="651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1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470" y="188566"/>
            <a:ext cx="9535884" cy="37523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983" y="4259709"/>
            <a:ext cx="9267407" cy="232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26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435" y="418011"/>
            <a:ext cx="10487754" cy="617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3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86" y="1149531"/>
            <a:ext cx="11350430" cy="450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8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675" y="412024"/>
            <a:ext cx="9281246" cy="18739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61" y="2026425"/>
            <a:ext cx="9588848" cy="12087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990" y="3592286"/>
            <a:ext cx="10330396" cy="168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5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77" y="1306285"/>
            <a:ext cx="11327395" cy="440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5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51" y="1763486"/>
            <a:ext cx="11817499" cy="333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2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913" y="85562"/>
            <a:ext cx="8843555" cy="634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9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789" y="276867"/>
            <a:ext cx="9274627" cy="613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7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469" y="620073"/>
            <a:ext cx="9914707" cy="561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36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171" y="418010"/>
            <a:ext cx="8285204" cy="628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66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736" y="300680"/>
            <a:ext cx="8242663" cy="602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3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874" y="1254034"/>
            <a:ext cx="10679937" cy="461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1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933" y="1018903"/>
            <a:ext cx="9919817" cy="472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9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61" y="1201782"/>
            <a:ext cx="10748776" cy="465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7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103" y="407884"/>
            <a:ext cx="9326880" cy="596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36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91" y="1280159"/>
            <a:ext cx="11425998" cy="454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2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10" y="2286000"/>
            <a:ext cx="11926388" cy="21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74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324" y="914400"/>
            <a:ext cx="10755327" cy="509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312" y="1685109"/>
            <a:ext cx="10725093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7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057" y="679270"/>
            <a:ext cx="10451454" cy="569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9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512" y="1"/>
            <a:ext cx="8903208" cy="743712"/>
          </a:xfrm>
        </p:spPr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PLOTTING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148" y="1877568"/>
            <a:ext cx="11582397" cy="410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97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105" y="414827"/>
            <a:ext cx="11285366" cy="18537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06470"/>
            <a:ext cx="12037234" cy="215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1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64" y="1109472"/>
            <a:ext cx="11840697" cy="471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5896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72" y="-352796"/>
            <a:ext cx="8510016" cy="666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736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25" y="353568"/>
            <a:ext cx="10485119" cy="591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636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12" y="449407"/>
            <a:ext cx="7339584" cy="571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694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648" y="357567"/>
            <a:ext cx="8205216" cy="58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385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56" y="2076995"/>
            <a:ext cx="11618623" cy="266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04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16" y="1633728"/>
            <a:ext cx="11116674" cy="371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2700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" y="900112"/>
            <a:ext cx="1022032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878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59060"/>
            <a:ext cx="8875776" cy="606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1008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983" y="1975104"/>
            <a:ext cx="11437855" cy="316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4828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446" y="646176"/>
            <a:ext cx="9709930" cy="552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204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50" y="512064"/>
            <a:ext cx="8438338" cy="571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817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81" y="2499360"/>
            <a:ext cx="12644538" cy="197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851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97" y="1450848"/>
            <a:ext cx="11077652" cy="46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2029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792" y="586706"/>
            <a:ext cx="7766304" cy="525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576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978" y="518160"/>
            <a:ext cx="9609854" cy="15666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514" y="1948815"/>
            <a:ext cx="8563166" cy="449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32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107</Words>
  <Application>Microsoft Office PowerPoint</Application>
  <PresentationFormat>Widescreen</PresentationFormat>
  <Paragraphs>36</Paragraphs>
  <Slides>184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184</vt:i4>
      </vt:variant>
    </vt:vector>
  </HeadingPairs>
  <TitlesOfParts>
    <vt:vector size="189" baseType="lpstr">
      <vt:lpstr>Arial</vt:lpstr>
      <vt:lpstr>Calibri</vt:lpstr>
      <vt:lpstr>Calibri Light</vt:lpstr>
      <vt:lpstr>Times New Roman</vt:lpstr>
      <vt:lpstr>Office Theme</vt:lpstr>
      <vt:lpstr>18AIS101J-INTRODUCTION TO MATLAB FOR ARTIFICIAL INTELLIGENCE</vt:lpstr>
      <vt:lpstr>PowerPoint Presentation</vt:lpstr>
      <vt:lpstr>PowerPoint Presentation</vt:lpstr>
      <vt:lpstr>PowerPoint Presentation</vt:lpstr>
      <vt:lpstr>TYPES OF FILES</vt:lpstr>
      <vt:lpstr>PowerPoint Presentation</vt:lpstr>
      <vt:lpstr>PowerPoint Presentation</vt:lpstr>
      <vt:lpstr>PowerPoint Presentation</vt:lpstr>
      <vt:lpstr>PowerPoint Presentation</vt:lpstr>
      <vt:lpstr>CONSTANTS ,VARIABLES AND EXPRESSIONS</vt:lpstr>
      <vt:lpstr>DATA TYPES</vt:lpstr>
      <vt:lpstr>PowerPoint Presentation</vt:lpstr>
      <vt:lpstr>PowerPoint Presentation</vt:lpstr>
      <vt:lpstr>PowerPoint Presentation</vt:lpstr>
      <vt:lpstr>SCRIPTS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Constants and Variables</vt:lpstr>
      <vt:lpstr>Numeric Constants</vt:lpstr>
      <vt:lpstr>Integer Constants/Numbers. </vt:lpstr>
      <vt:lpstr>Real Constants/Numbers. </vt:lpstr>
      <vt:lpstr>3.Complex Constants/Numbers. </vt:lpstr>
      <vt:lpstr>Character Constants</vt:lpstr>
      <vt:lpstr>1.Single Character Constants. </vt:lpstr>
      <vt:lpstr>2.String Constants. </vt:lpstr>
      <vt:lpstr>3.Escape Sequence Constants. </vt:lpstr>
      <vt:lpstr>Variables</vt:lpstr>
      <vt:lpstr>PowerPoint Presentation</vt:lpstr>
      <vt:lpstr>PowerPoint Presentation</vt:lpstr>
      <vt:lpstr>PowerPoint Presentation</vt:lpstr>
      <vt:lpstr>PowerPoint Presentation</vt:lpstr>
      <vt:lpstr>Logical Operators</vt:lpstr>
      <vt:lpstr>SCALARS AND VECTORS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MATRIX MANIPULATIONS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PLOTTING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MULTIPLE PLOTTING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STYLE OPTIONS</vt:lpstr>
      <vt:lpstr>PowerPoint Presentation</vt:lpstr>
      <vt:lpstr>PowerPoint Presentation</vt:lpstr>
      <vt:lpstr>PowerPoint Presentation</vt:lpstr>
      <vt:lpstr>PowerPoint Presentation</vt:lpstr>
      <vt:lpstr>Legend Command</vt:lpstr>
      <vt:lpstr>PowerPoint Presentation</vt:lpstr>
      <vt:lpstr>PowerPoint Presentation</vt:lpstr>
      <vt:lpstr>PowerPoint Presentation</vt:lpstr>
      <vt:lpstr>SUB PLOTS</vt:lpstr>
      <vt:lpstr>PowerPoint Presentation</vt:lpstr>
      <vt:lpstr>PowerPoint Presentation</vt:lpstr>
      <vt:lpstr>PowerPoint Presentation</vt:lpstr>
      <vt:lpstr>PowerPoint Presentation</vt:lpstr>
      <vt:lpstr>SPECIALIZED TWO-DIMENSIONAL PLOTS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THREE DIMENSIONAL PLOTS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18AIS101J-INTRODUCTION TO MATLAB FOR ARTIFICIAL INTELLIGENCE</dc:title>
  <dc:creator>HP</dc:creator>
  <cp:lastModifiedBy>HP</cp:lastModifiedBy>
  <cp:revision>6</cp:revision>
  <dcterms:created xsi:type="dcterms:W3CDTF">2020-11-01T00:05:02Z</dcterms:created>
  <dcterms:modified xsi:type="dcterms:W3CDTF">2020-11-01T00:15:02Z</dcterms:modified>
</cp:coreProperties>
</file>